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9" r:id="rId1"/>
  </p:sldMasterIdLst>
  <p:notesMasterIdLst>
    <p:notesMasterId r:id="rId3"/>
  </p:notesMasterIdLst>
  <p:sldIdLst>
    <p:sldId id="256" r:id="rId2"/>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0" d="100"/>
          <a:sy n="90" d="100"/>
        </p:scale>
        <p:origin x="-1600"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E9E083-CDE4-C046-A672-3CC60119BF99}" type="datetimeFigureOut">
              <a:rPr lang="es-ES" smtClean="0"/>
              <a:t>21/02/18</a:t>
            </a:fld>
            <a:endParaRPr lang="es-ES"/>
          </a:p>
        </p:txBody>
      </p:sp>
      <p:sp>
        <p:nvSpPr>
          <p:cNvPr id="4" name="Marcador de imagen d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6" name="Marcador de pie de pá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5245E1-AE81-DC46-BA4C-226DCDC0614B}" type="slidenum">
              <a:rPr lang="es-ES" smtClean="0"/>
              <a:t>‹Nr.›</a:t>
            </a:fld>
            <a:endParaRPr lang="es-ES"/>
          </a:p>
        </p:txBody>
      </p:sp>
    </p:spTree>
    <p:extLst>
      <p:ext uri="{BB962C8B-B14F-4D97-AF65-F5344CB8AC3E}">
        <p14:creationId xmlns:p14="http://schemas.microsoft.com/office/powerpoint/2010/main" val="168399020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smtClean="0"/>
              <a:t>Clic para editar título</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DBC467FC-2FE5-F742-A081-FC0B5706906B}" type="datetimeFigureOut">
              <a:rPr lang="es-ES" smtClean="0"/>
              <a:t>21/02/18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D6CC888B-D9F9-4E54-B722-F151A9F45E95}" type="slidenum">
              <a:rPr lang="en-US" smtClean="0"/>
              <a:t>‹Nr.›</a:t>
            </a:fld>
            <a:endParaRPr lang="en-US"/>
          </a:p>
        </p:txBody>
      </p:sp>
    </p:spTree>
    <p:extLst>
      <p:ext uri="{BB962C8B-B14F-4D97-AF65-F5344CB8AC3E}">
        <p14:creationId xmlns:p14="http://schemas.microsoft.com/office/powerpoint/2010/main" val="3022308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DBC467FC-2FE5-F742-A081-FC0B5706906B}" type="datetimeFigureOut">
              <a:rPr lang="es-ES" smtClean="0"/>
              <a:t>21/02/18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3371F0A-EDC1-244A-82A4-D8E666B4B970}" type="slidenum">
              <a:rPr lang="es-ES" smtClean="0"/>
              <a:t>‹Nr.›</a:t>
            </a:fld>
            <a:endParaRPr lang="es-ES"/>
          </a:p>
        </p:txBody>
      </p:sp>
    </p:spTree>
    <p:extLst>
      <p:ext uri="{BB962C8B-B14F-4D97-AF65-F5344CB8AC3E}">
        <p14:creationId xmlns:p14="http://schemas.microsoft.com/office/powerpoint/2010/main" val="1512366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smtClean="0"/>
              <a:t>Clic para editar título</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DBC467FC-2FE5-F742-A081-FC0B5706906B}" type="datetimeFigureOut">
              <a:rPr lang="es-ES" smtClean="0"/>
              <a:t>21/02/18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3371F0A-EDC1-244A-82A4-D8E666B4B970}" type="slidenum">
              <a:rPr lang="es-ES" smtClean="0"/>
              <a:t>‹Nr.›</a:t>
            </a:fld>
            <a:endParaRPr lang="es-ES"/>
          </a:p>
        </p:txBody>
      </p:sp>
    </p:spTree>
    <p:extLst>
      <p:ext uri="{BB962C8B-B14F-4D97-AF65-F5344CB8AC3E}">
        <p14:creationId xmlns:p14="http://schemas.microsoft.com/office/powerpoint/2010/main" val="1535067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DBC467FC-2FE5-F742-A081-FC0B5706906B}" type="datetimeFigureOut">
              <a:rPr lang="es-ES" smtClean="0"/>
              <a:t>21/02/18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3371F0A-EDC1-244A-82A4-D8E666B4B970}" type="slidenum">
              <a:rPr lang="es-ES" smtClean="0"/>
              <a:t>‹Nr.›</a:t>
            </a:fld>
            <a:endParaRPr lang="es-ES"/>
          </a:p>
        </p:txBody>
      </p:sp>
    </p:spTree>
    <p:extLst>
      <p:ext uri="{BB962C8B-B14F-4D97-AF65-F5344CB8AC3E}">
        <p14:creationId xmlns:p14="http://schemas.microsoft.com/office/powerpoint/2010/main" val="3683720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smtClean="0"/>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fld id="{DBC467FC-2FE5-F742-A081-FC0B5706906B}" type="datetimeFigureOut">
              <a:rPr lang="es-ES" smtClean="0"/>
              <a:t>21/02/18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3371F0A-EDC1-244A-82A4-D8E666B4B970}" type="slidenum">
              <a:rPr lang="es-ES" smtClean="0"/>
              <a:t>‹Nr.›</a:t>
            </a:fld>
            <a:endParaRPr lang="es-ES"/>
          </a:p>
        </p:txBody>
      </p:sp>
    </p:spTree>
    <p:extLst>
      <p:ext uri="{BB962C8B-B14F-4D97-AF65-F5344CB8AC3E}">
        <p14:creationId xmlns:p14="http://schemas.microsoft.com/office/powerpoint/2010/main" val="2170887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fecha 4"/>
          <p:cNvSpPr>
            <a:spLocks noGrp="1"/>
          </p:cNvSpPr>
          <p:nvPr>
            <p:ph type="dt" sz="half" idx="10"/>
          </p:nvPr>
        </p:nvSpPr>
        <p:spPr/>
        <p:txBody>
          <a:bodyPr/>
          <a:lstStyle/>
          <a:p>
            <a:fld id="{DBC467FC-2FE5-F742-A081-FC0B5706906B}" type="datetimeFigureOut">
              <a:rPr lang="es-ES" smtClean="0"/>
              <a:t>21/02/18</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3371F0A-EDC1-244A-82A4-D8E666B4B970}" type="slidenum">
              <a:rPr lang="es-ES" smtClean="0"/>
              <a:t>‹Nr.›</a:t>
            </a:fld>
            <a:endParaRPr lang="es-ES"/>
          </a:p>
        </p:txBody>
      </p:sp>
    </p:spTree>
    <p:extLst>
      <p:ext uri="{BB962C8B-B14F-4D97-AF65-F5344CB8AC3E}">
        <p14:creationId xmlns:p14="http://schemas.microsoft.com/office/powerpoint/2010/main" val="2651450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smtClean="0"/>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7" name="Marcador de fecha 6"/>
          <p:cNvSpPr>
            <a:spLocks noGrp="1"/>
          </p:cNvSpPr>
          <p:nvPr>
            <p:ph type="dt" sz="half" idx="10"/>
          </p:nvPr>
        </p:nvSpPr>
        <p:spPr/>
        <p:txBody>
          <a:bodyPr/>
          <a:lstStyle/>
          <a:p>
            <a:fld id="{DBC467FC-2FE5-F742-A081-FC0B5706906B}" type="datetimeFigureOut">
              <a:rPr lang="es-ES" smtClean="0"/>
              <a:t>21/02/18</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03371F0A-EDC1-244A-82A4-D8E666B4B970}" type="slidenum">
              <a:rPr lang="es-ES" smtClean="0"/>
              <a:t>‹Nr.›</a:t>
            </a:fld>
            <a:endParaRPr lang="es-ES"/>
          </a:p>
        </p:txBody>
      </p:sp>
    </p:spTree>
    <p:extLst>
      <p:ext uri="{BB962C8B-B14F-4D97-AF65-F5344CB8AC3E}">
        <p14:creationId xmlns:p14="http://schemas.microsoft.com/office/powerpoint/2010/main" val="2551047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fecha 2"/>
          <p:cNvSpPr>
            <a:spLocks noGrp="1"/>
          </p:cNvSpPr>
          <p:nvPr>
            <p:ph type="dt" sz="half" idx="10"/>
          </p:nvPr>
        </p:nvSpPr>
        <p:spPr/>
        <p:txBody>
          <a:bodyPr/>
          <a:lstStyle/>
          <a:p>
            <a:fld id="{DBC467FC-2FE5-F742-A081-FC0B5706906B}" type="datetimeFigureOut">
              <a:rPr lang="es-ES" smtClean="0"/>
              <a:t>21/02/18</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03371F0A-EDC1-244A-82A4-D8E666B4B970}" type="slidenum">
              <a:rPr lang="es-ES" smtClean="0"/>
              <a:t>‹Nr.›</a:t>
            </a:fld>
            <a:endParaRPr lang="es-ES"/>
          </a:p>
        </p:txBody>
      </p:sp>
    </p:spTree>
    <p:extLst>
      <p:ext uri="{BB962C8B-B14F-4D97-AF65-F5344CB8AC3E}">
        <p14:creationId xmlns:p14="http://schemas.microsoft.com/office/powerpoint/2010/main" val="1725625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DBC467FC-2FE5-F742-A081-FC0B5706906B}" type="datetimeFigureOut">
              <a:rPr lang="es-ES" smtClean="0"/>
              <a:t>21/02/18</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03371F0A-EDC1-244A-82A4-D8E666B4B970}" type="slidenum">
              <a:rPr lang="es-ES" smtClean="0"/>
              <a:t>‹Nr.›</a:t>
            </a:fld>
            <a:endParaRPr lang="es-ES"/>
          </a:p>
        </p:txBody>
      </p:sp>
    </p:spTree>
    <p:extLst>
      <p:ext uri="{BB962C8B-B14F-4D97-AF65-F5344CB8AC3E}">
        <p14:creationId xmlns:p14="http://schemas.microsoft.com/office/powerpoint/2010/main" val="3662945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smtClean="0"/>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DBC467FC-2FE5-F742-A081-FC0B5706906B}" type="datetimeFigureOut">
              <a:rPr lang="es-ES" smtClean="0"/>
              <a:t>21/02/18</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3371F0A-EDC1-244A-82A4-D8E666B4B970}" type="slidenum">
              <a:rPr lang="es-ES" smtClean="0"/>
              <a:t>‹Nr.›</a:t>
            </a:fld>
            <a:endParaRPr lang="es-ES"/>
          </a:p>
        </p:txBody>
      </p:sp>
    </p:spTree>
    <p:extLst>
      <p:ext uri="{BB962C8B-B14F-4D97-AF65-F5344CB8AC3E}">
        <p14:creationId xmlns:p14="http://schemas.microsoft.com/office/powerpoint/2010/main" val="3522382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smtClean="0"/>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DBC467FC-2FE5-F742-A081-FC0B5706906B}" type="datetimeFigureOut">
              <a:rPr lang="es-ES" smtClean="0"/>
              <a:t>21/02/18</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3371F0A-EDC1-244A-82A4-D8E666B4B970}" type="slidenum">
              <a:rPr lang="es-ES" smtClean="0"/>
              <a:t>‹Nr.›</a:t>
            </a:fld>
            <a:endParaRPr lang="es-ES"/>
          </a:p>
        </p:txBody>
      </p:sp>
    </p:spTree>
    <p:extLst>
      <p:ext uri="{BB962C8B-B14F-4D97-AF65-F5344CB8AC3E}">
        <p14:creationId xmlns:p14="http://schemas.microsoft.com/office/powerpoint/2010/main" val="317059853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smtClean="0"/>
              <a:t>Clic para editar título</a:t>
            </a:r>
            <a:endParaRPr lang="es-E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C467FC-2FE5-F742-A081-FC0B5706906B}" type="datetimeFigureOut">
              <a:rPr lang="es-ES" smtClean="0"/>
              <a:t>21/02/18</a:t>
            </a:fld>
            <a:endParaRPr lang="es-ES"/>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371F0A-EDC1-244A-82A4-D8E666B4B970}" type="slidenum">
              <a:rPr lang="es-ES" smtClean="0"/>
              <a:t>‹Nr.›</a:t>
            </a:fld>
            <a:endParaRPr lang="es-ES"/>
          </a:p>
        </p:txBody>
      </p:sp>
    </p:spTree>
    <p:extLst>
      <p:ext uri="{BB962C8B-B14F-4D97-AF65-F5344CB8AC3E}">
        <p14:creationId xmlns:p14="http://schemas.microsoft.com/office/powerpoint/2010/main" val="3347350991"/>
      </p:ext>
    </p:extLst>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7.xml"/><Relationship Id="rId2"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98778" y="1087333"/>
            <a:ext cx="8805333" cy="4247317"/>
          </a:xfrm>
          <a:prstGeom prst="rect">
            <a:avLst/>
          </a:prstGeom>
        </p:spPr>
        <p:txBody>
          <a:bodyPr wrap="square">
            <a:spAutoFit/>
          </a:bodyPr>
          <a:lstStyle/>
          <a:p>
            <a:pPr algn="ctr"/>
            <a:r>
              <a:rPr lang="es-ES" b="1" dirty="0" smtClean="0">
                <a:solidFill>
                  <a:srgbClr val="008000"/>
                </a:solidFill>
              </a:rPr>
              <a:t>POL</a:t>
            </a:r>
            <a:r>
              <a:rPr lang="es-ES" b="1" dirty="0" smtClean="0">
                <a:solidFill>
                  <a:srgbClr val="008000"/>
                </a:solidFill>
              </a:rPr>
              <a:t>Í</a:t>
            </a:r>
            <a:r>
              <a:rPr lang="es-ES" b="1" dirty="0" smtClean="0">
                <a:solidFill>
                  <a:srgbClr val="008000"/>
                </a:solidFill>
              </a:rPr>
              <a:t>TICA </a:t>
            </a:r>
            <a:r>
              <a:rPr lang="es-ES" b="1" dirty="0">
                <a:solidFill>
                  <a:srgbClr val="008000"/>
                </a:solidFill>
              </a:rPr>
              <a:t>DE IGUALDAD LABORAL Y NO DISCRIMINACIÓN DEL</a:t>
            </a:r>
          </a:p>
          <a:p>
            <a:pPr algn="ctr"/>
            <a:r>
              <a:rPr lang="es-ES" b="1" dirty="0">
                <a:solidFill>
                  <a:srgbClr val="008000"/>
                </a:solidFill>
              </a:rPr>
              <a:t>TECNOLÓGICO NACIONAL DE </a:t>
            </a:r>
            <a:r>
              <a:rPr lang="es-ES" b="1" dirty="0" smtClean="0">
                <a:solidFill>
                  <a:srgbClr val="008000"/>
                </a:solidFill>
              </a:rPr>
              <a:t>MÉXICO</a:t>
            </a:r>
          </a:p>
          <a:p>
            <a:pPr algn="just"/>
            <a:endParaRPr lang="es-ES" dirty="0"/>
          </a:p>
          <a:p>
            <a:pPr algn="just"/>
            <a:r>
              <a:rPr lang="es-ES" dirty="0"/>
              <a:t>El Tecnológico Nacional de México manifiesta su compromiso con la defensa de los derechos humanos, por lo que en la esfera de su competencia garantizará el principio de igualdad sustantiva entre mujeres y hombres en el ejercicio de sus derechos laborales, así como el derecho fundamental a la no discriminación en los procesos de ingreso, </a:t>
            </a:r>
            <a:r>
              <a:rPr lang="es-ES" dirty="0" smtClean="0"/>
              <a:t>formación y </a:t>
            </a:r>
            <a:r>
              <a:rPr lang="es-ES" dirty="0"/>
              <a:t>promoción profesional, además de sus condiciones de trabajo, quedando prohibido el maltrato, violencia y segregación de las autoridades hacia el personal y entre el personal en materia de cualquier forma de distinción, exclusión o restricción basada en el origen étnico o nacional, apariencia física, cultura, sexo, género, edad, discapacidad, </a:t>
            </a:r>
            <a:r>
              <a:rPr lang="es-ES" dirty="0" smtClean="0"/>
              <a:t>condición social </a:t>
            </a:r>
            <a:r>
              <a:rPr lang="es-ES" dirty="0"/>
              <a:t>o económica, condiciones de salud, embarazo, lengua, religión, opiniones, preferencias sexuales, estado civil, situación migratoria o cualquier otra, que tenga por</a:t>
            </a:r>
          </a:p>
          <a:p>
            <a:pPr algn="just"/>
            <a:r>
              <a:rPr lang="es-ES" dirty="0"/>
              <a:t>efecto impedir o anular el reconocimiento o el ejercicio de los derechos la igualdad real de oportunidades.</a:t>
            </a:r>
          </a:p>
        </p:txBody>
      </p:sp>
      <p:pic>
        <p:nvPicPr>
          <p:cNvPr id="5" name="Imagen 4" descr="thumbnail-LOGO-y-SLOGAN-IGUALDAD-SGIG.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09331" y="5141242"/>
            <a:ext cx="3617149" cy="1519203"/>
          </a:xfrm>
          <a:prstGeom prst="rect">
            <a:avLst/>
          </a:prstGeom>
        </p:spPr>
      </p:pic>
      <p:pic>
        <p:nvPicPr>
          <p:cNvPr id="6" name="Imagen 5" descr="SEP.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779" y="-38549"/>
            <a:ext cx="2667001" cy="914781"/>
          </a:xfrm>
          <a:prstGeom prst="rect">
            <a:avLst/>
          </a:prstGeom>
        </p:spPr>
      </p:pic>
      <p:sp>
        <p:nvSpPr>
          <p:cNvPr id="7" name="CuadroTexto 6"/>
          <p:cNvSpPr txBox="1"/>
          <p:nvPr/>
        </p:nvSpPr>
        <p:spPr>
          <a:xfrm>
            <a:off x="3866451" y="112890"/>
            <a:ext cx="4176888" cy="553998"/>
          </a:xfrm>
          <a:prstGeom prst="rect">
            <a:avLst/>
          </a:prstGeom>
          <a:noFill/>
        </p:spPr>
        <p:txBody>
          <a:bodyPr wrap="square" rtlCol="0">
            <a:spAutoFit/>
          </a:bodyPr>
          <a:lstStyle/>
          <a:p>
            <a:pPr algn="r"/>
            <a:r>
              <a:rPr lang="es-ES" sz="1600" b="1" dirty="0" smtClean="0">
                <a:solidFill>
                  <a:srgbClr val="008000"/>
                </a:solidFill>
              </a:rPr>
              <a:t>Tecnol</a:t>
            </a:r>
            <a:r>
              <a:rPr lang="es-ES" sz="1600" b="1" dirty="0" smtClean="0">
                <a:solidFill>
                  <a:srgbClr val="008000"/>
                </a:solidFill>
              </a:rPr>
              <a:t>ógico Nacional de México</a:t>
            </a:r>
          </a:p>
          <a:p>
            <a:pPr algn="r"/>
            <a:r>
              <a:rPr lang="es-ES" sz="1400" b="1" dirty="0" smtClean="0">
                <a:solidFill>
                  <a:srgbClr val="008000"/>
                </a:solidFill>
              </a:rPr>
              <a:t>Instituto Tecnológico de Milpa Alta II</a:t>
            </a:r>
            <a:endParaRPr lang="es-ES" sz="1400" b="1" dirty="0">
              <a:solidFill>
                <a:srgbClr val="008000"/>
              </a:solidFill>
            </a:endParaRPr>
          </a:p>
        </p:txBody>
      </p:sp>
      <p:pic>
        <p:nvPicPr>
          <p:cNvPr id="8" name="Imagen 7" descr="Logo sin fondo ITMA II.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43339" y="-19814"/>
            <a:ext cx="663217" cy="689550"/>
          </a:xfrm>
          <a:prstGeom prst="rect">
            <a:avLst/>
          </a:prstGeom>
        </p:spPr>
      </p:pic>
    </p:spTree>
    <p:extLst>
      <p:ext uri="{BB962C8B-B14F-4D97-AF65-F5344CB8AC3E}">
        <p14:creationId xmlns:p14="http://schemas.microsoft.com/office/powerpoint/2010/main" val="60135563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37</TotalTime>
  <Words>192</Words>
  <Application>Microsoft Macintosh PowerPoint</Application>
  <PresentationFormat>Presentación en pantalla (4:3)</PresentationFormat>
  <Paragraphs>7</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Tema de Office</vt:lpstr>
      <vt:lpstr>Presentación de PowerPoint</vt:lpstr>
    </vt:vector>
  </TitlesOfParts>
  <Company>ilna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ilse najera</dc:creator>
  <cp:lastModifiedBy>ilse najera</cp:lastModifiedBy>
  <cp:revision>3</cp:revision>
  <cp:lastPrinted>2018-02-21T15:38:11Z</cp:lastPrinted>
  <dcterms:created xsi:type="dcterms:W3CDTF">2018-02-21T15:03:09Z</dcterms:created>
  <dcterms:modified xsi:type="dcterms:W3CDTF">2018-02-21T15:40:42Z</dcterms:modified>
</cp:coreProperties>
</file>