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9144000" cy="6858000" type="letter"/>
  <p:notesSz cx="6858000" cy="9117013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12"/>
    <a:srgbClr val="00A7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31" autoAdjust="0"/>
    <p:restoredTop sz="86378"/>
  </p:normalViewPr>
  <p:slideViewPr>
    <p:cSldViewPr>
      <p:cViewPr>
        <p:scale>
          <a:sx n="100" d="100"/>
          <a:sy n="100" d="100"/>
        </p:scale>
        <p:origin x="1592" y="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2826B-6C29-4E4A-9146-7793941E4A4B}" type="datetimeFigureOut">
              <a:rPr lang="es-ES_tradnl" smtClean="0"/>
              <a:t>3/4/17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598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598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5C7FE-D09B-444F-964B-570F6E619D3D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2427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6125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826E73-9610-A847-AE3B-2653D03525D9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7C46FEC-098A-8744-97FF-1031E23E7610}" type="slidenum">
              <a:rPr lang="es-ES" altLang="x-none"/>
              <a:pPr>
                <a:spcBef>
                  <a:spcPct val="0"/>
                </a:spcBef>
              </a:pPr>
              <a:t>2</a:t>
            </a:fld>
            <a:endParaRPr lang="es-ES" altLang="x-none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44A02-FE94-004E-8D7A-BC5FF6801D47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786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DA95C-461E-7B46-8D2B-3179C1CC8F41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49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644E7-6FFD-4848-9D9D-ED2DEA9E8632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7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C1CF0-C340-7942-AD41-456E5667FEF0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767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0756D-256A-1245-8544-9EB15A50F9BC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992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D757A-6202-4A49-A159-7964695A906D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150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0F479-D191-384A-9250-A77CB73794A6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471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31624-17FF-7D45-A93A-0010AD47F1F8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58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73D56-CF8E-524E-867E-8112D64A9E04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66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96D66-3CF7-8646-91A3-B538D8967AC3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496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4A172-9E4D-3E4C-8E3E-CBCFFF3EE4DD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6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altLang="x-none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altLang="x-none"/>
              <a:t>Haga clic para modificar el estilo de texto del patrón</a:t>
            </a:r>
          </a:p>
          <a:p>
            <a:pPr lvl="1"/>
            <a:r>
              <a:rPr lang="es-MX" altLang="x-none"/>
              <a:t>Segundo nivel</a:t>
            </a:r>
          </a:p>
          <a:p>
            <a:pPr lvl="2"/>
            <a:r>
              <a:rPr lang="es-MX" altLang="x-none"/>
              <a:t>Tercer nivel</a:t>
            </a:r>
          </a:p>
          <a:p>
            <a:pPr lvl="3"/>
            <a:r>
              <a:rPr lang="es-MX" altLang="x-none"/>
              <a:t>Cuarto nivel</a:t>
            </a:r>
          </a:p>
          <a:p>
            <a:pPr lvl="4"/>
            <a:r>
              <a:rPr lang="es-MX" altLang="x-none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5813F77-3EE8-C042-93CD-DF7179FA3371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428875" y="1143000"/>
            <a:ext cx="4319588" cy="4319588"/>
          </a:xfrm>
          <a:prstGeom prst="ellips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/>
          </a:p>
        </p:txBody>
      </p:sp>
      <p:sp>
        <p:nvSpPr>
          <p:cNvPr id="3" name="2 Elipse"/>
          <p:cNvSpPr/>
          <p:nvPr/>
        </p:nvSpPr>
        <p:spPr>
          <a:xfrm>
            <a:off x="4318000" y="3071813"/>
            <a:ext cx="539750" cy="53975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566194" y="2174979"/>
            <a:ext cx="403225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050" b="1" dirty="0" smtClean="0">
                <a:ea typeface="Times New Roman" charset="0"/>
                <a:cs typeface="Times New Roman" charset="0"/>
              </a:rPr>
              <a:t>P r e s e n t a</a:t>
            </a:r>
            <a:endParaRPr lang="es-MX" sz="1050" b="1" dirty="0">
              <a:ea typeface="Times New Roman" charset="0"/>
              <a:cs typeface="Times New Roman" charset="0"/>
            </a:endParaRPr>
          </a:p>
        </p:txBody>
      </p:sp>
      <p:sp>
        <p:nvSpPr>
          <p:cNvPr id="5127" name="1 Título"/>
          <p:cNvSpPr txBox="1">
            <a:spLocks/>
          </p:cNvSpPr>
          <p:nvPr/>
        </p:nvSpPr>
        <p:spPr bwMode="auto">
          <a:xfrm>
            <a:off x="2710656" y="3578932"/>
            <a:ext cx="3743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 b="1" dirty="0" smtClean="0">
                <a:ea typeface="Times New Roman" charset="0"/>
                <a:cs typeface="Times New Roman" charset="0"/>
              </a:rPr>
              <a:t>INFORME TÉCNICO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 b="1" dirty="0" smtClean="0">
                <a:ea typeface="Times New Roman" charset="0"/>
                <a:cs typeface="Times New Roman" charset="0"/>
              </a:rPr>
              <a:t>DE RESIDENCIA PROFESIONAL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MX" altLang="es-MX" sz="900" dirty="0">
              <a:ea typeface="Times New Roman" charset="0"/>
              <a:cs typeface="Times New Roman" charset="0"/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995738" y="5085184"/>
            <a:ext cx="11731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dirty="0" smtClean="0"/>
              <a:t>Mes Año</a:t>
            </a:r>
            <a:endParaRPr lang="es-ES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3419475" y="4941168"/>
            <a:ext cx="2311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dirty="0"/>
              <a:t>Milpa Alta, Ciudad de México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459" y="2720666"/>
            <a:ext cx="853728" cy="88801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148509" y="4129112"/>
            <a:ext cx="28803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XXXXXXXXXXXXXXXXXXX XXXXXXXXXXXXX XXXXXXXXXXXXXXXXXXXXXXXXXXXXXXXXXXXXXX</a:t>
            </a:r>
            <a:endParaRPr lang="es-ES_tradnl" dirty="0"/>
          </a:p>
        </p:txBody>
      </p:sp>
      <p:sp>
        <p:nvSpPr>
          <p:cNvPr id="6" name="CuadroTexto 5"/>
          <p:cNvSpPr txBox="1"/>
          <p:nvPr/>
        </p:nvSpPr>
        <p:spPr>
          <a:xfrm>
            <a:off x="3524510" y="2512621"/>
            <a:ext cx="21669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mtClean="0"/>
              <a:t>XXXXXXXXXXXXXXXXXXXXXXXXXX</a:t>
            </a:r>
            <a:endParaRPr lang="es-ES_tradnl"/>
          </a:p>
        </p:txBody>
      </p:sp>
      <p:sp>
        <p:nvSpPr>
          <p:cNvPr id="7" name="CuadroTexto 6"/>
          <p:cNvSpPr txBox="1"/>
          <p:nvPr/>
        </p:nvSpPr>
        <p:spPr>
          <a:xfrm>
            <a:off x="3203848" y="154750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TECNOLÓGICO NACIONAL DE MÉXICO</a:t>
            </a:r>
          </a:p>
          <a:p>
            <a:pPr algn="ctr"/>
            <a:r>
              <a:rPr lang="es-ES_tradnl" b="1" dirty="0" smtClean="0"/>
              <a:t>INSTITUTO TECNOLÓGICO DE MILPA ALTA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Operación manual"/>
          <p:cNvSpPr/>
          <p:nvPr/>
        </p:nvSpPr>
        <p:spPr bwMode="auto">
          <a:xfrm rot="10800000" flipV="1">
            <a:off x="71438" y="5827713"/>
            <a:ext cx="4500562" cy="576262"/>
          </a:xfrm>
          <a:prstGeom prst="flowChartManualOperation">
            <a:avLst/>
          </a:prstGeom>
          <a:solidFill>
            <a:schemeClr val="bg1"/>
          </a:solidFill>
          <a:ln w="31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72000" y="1357298"/>
            <a:ext cx="4500000" cy="4500000"/>
          </a:xfrm>
          <a:prstGeom prst="rect">
            <a:avLst/>
          </a:prstGeom>
          <a:solidFill>
            <a:srgbClr val="00B012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sunrise" dir="t"/>
          </a:scene3d>
          <a:sp3d prstMaterial="powder">
            <a:bevelB w="101600" h="5715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es-MX"/>
          </a:p>
        </p:txBody>
      </p:sp>
      <p:sp>
        <p:nvSpPr>
          <p:cNvPr id="26" name="25 Operación manual"/>
          <p:cNvSpPr/>
          <p:nvPr/>
        </p:nvSpPr>
        <p:spPr bwMode="auto">
          <a:xfrm flipV="1">
            <a:off x="107950" y="857250"/>
            <a:ext cx="4392613" cy="503238"/>
          </a:xfrm>
          <a:prstGeom prst="flowChartManualOperation">
            <a:avLst/>
          </a:prstGeom>
          <a:solidFill>
            <a:schemeClr val="bg1"/>
          </a:solidFill>
          <a:ln w="31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/>
          </a:p>
        </p:txBody>
      </p:sp>
      <p:sp>
        <p:nvSpPr>
          <p:cNvPr id="38" name="Rectangle 6" descr="Papel periódico"/>
          <p:cNvSpPr>
            <a:spLocks noChangeArrowheads="1"/>
          </p:cNvSpPr>
          <p:nvPr/>
        </p:nvSpPr>
        <p:spPr bwMode="auto">
          <a:xfrm>
            <a:off x="252413" y="1541463"/>
            <a:ext cx="4103687" cy="41021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FFFFFF"/>
              </a:gs>
            </a:gsLst>
            <a:lin ang="162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>
              <a:solidFill>
                <a:srgbClr val="000000"/>
              </a:solidFill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4572902" y="1357306"/>
            <a:ext cx="4500000" cy="4500000"/>
          </a:xfrm>
          <a:prstGeom prst="rect">
            <a:avLst/>
          </a:prstGeom>
          <a:solidFill>
            <a:srgbClr val="00B012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sunrise" dir="t"/>
          </a:scene3d>
          <a:sp3d prstMaterial="powder">
            <a:bevelB w="101600" h="5715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es-MX"/>
          </a:p>
        </p:txBody>
      </p:sp>
      <p:sp>
        <p:nvSpPr>
          <p:cNvPr id="30" name="Rectangle 6" descr="Papel periódico"/>
          <p:cNvSpPr>
            <a:spLocks noChangeArrowheads="1"/>
          </p:cNvSpPr>
          <p:nvPr/>
        </p:nvSpPr>
        <p:spPr bwMode="auto">
          <a:xfrm>
            <a:off x="4754563" y="1559148"/>
            <a:ext cx="4103687" cy="41021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FFFFFF"/>
              </a:gs>
            </a:gsLst>
            <a:lin ang="16200000" scaled="1"/>
          </a:gradFill>
          <a:ln w="9525">
            <a:solidFill>
              <a:srgbClr val="F9F9F9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>
              <a:solidFill>
                <a:srgbClr val="000000"/>
              </a:solidFill>
            </a:endParaRP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469900" y="1857375"/>
            <a:ext cx="37449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MX" sz="1000" b="1" dirty="0" smtClean="0">
                <a:solidFill>
                  <a:srgbClr val="002060"/>
                </a:solidFill>
                <a:latin typeface="+mj-lt"/>
              </a:rPr>
              <a:t>Resumen:</a:t>
            </a:r>
            <a:endParaRPr lang="es-MX" sz="1000" b="1" dirty="0">
              <a:solidFill>
                <a:srgbClr val="002060"/>
              </a:solidFill>
              <a:latin typeface="+mj-lt"/>
            </a:endParaRPr>
          </a:p>
          <a:p>
            <a:pPr algn="just" eaLnBrk="1" hangingPunct="1">
              <a:defRPr/>
            </a:pPr>
            <a:endParaRPr lang="es-MX" sz="800" b="1" dirty="0">
              <a:solidFill>
                <a:srgbClr val="00206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s-MX" sz="1000" dirty="0" smtClean="0">
                <a:solidFill>
                  <a:srgbClr val="002060"/>
                </a:solidFill>
                <a:latin typeface="+mj-lt"/>
              </a:rPr>
              <a:t>Es la síntesis del contenido del texto original y debe permitir tener rápidamente una idea clara del planteamiento del problema, de la forma en que se abordó y de las conclusiones</a:t>
            </a:r>
            <a:r>
              <a:rPr lang="es-MX" sz="800" dirty="0">
                <a:solidFill>
                  <a:srgbClr val="002060"/>
                </a:solidFill>
                <a:latin typeface="+mj-lt"/>
              </a:rPr>
              <a:t>			</a:t>
            </a:r>
            <a:endParaRPr lang="es-MX" sz="1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081" name="WordArt 13"/>
          <p:cNvSpPr>
            <a:spLocks noChangeArrowheads="1" noChangeShapeType="1" noTextEdit="1"/>
          </p:cNvSpPr>
          <p:nvPr/>
        </p:nvSpPr>
        <p:spPr bwMode="auto">
          <a:xfrm>
            <a:off x="5780088" y="3087688"/>
            <a:ext cx="2519362" cy="6127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s-ES_tradnl" sz="3600" b="1" kern="10">
              <a:solidFill>
                <a:schemeClr val="tx2"/>
              </a:solidFill>
              <a:latin typeface="+mj-lt"/>
              <a:ea typeface="+mj-lt"/>
              <a:cs typeface="+mj-lt"/>
            </a:endParaRP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>
            <a:off x="5143500" y="2276475"/>
            <a:ext cx="355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s-MX">
              <a:latin typeface="+mj-lt"/>
            </a:endParaRPr>
          </a:p>
        </p:txBody>
      </p:sp>
      <p:sp>
        <p:nvSpPr>
          <p:cNvPr id="49" name="Line 8"/>
          <p:cNvSpPr>
            <a:spLocks noChangeShapeType="1"/>
          </p:cNvSpPr>
          <p:nvPr/>
        </p:nvSpPr>
        <p:spPr bwMode="auto">
          <a:xfrm>
            <a:off x="5286375" y="2347913"/>
            <a:ext cx="3314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s-MX">
              <a:latin typeface="+mj-lt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4860032" y="5389215"/>
            <a:ext cx="187960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700" dirty="0"/>
              <a:t>Milpa Alta, Ciudad de México</a:t>
            </a:r>
            <a:endParaRPr lang="es-ES" sz="700" dirty="0"/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161" y="1559148"/>
            <a:ext cx="661475" cy="68803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348176" y="1764966"/>
            <a:ext cx="3113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TECNOLÓGICO NACIONAL DE MÉXICO</a:t>
            </a:r>
          </a:p>
          <a:p>
            <a:pPr algn="ctr"/>
            <a:r>
              <a:rPr lang="es-ES_tradnl" b="1" dirty="0" smtClean="0"/>
              <a:t>INSTITUTO TECNOLÓGICO DE MILPA ALTA II</a:t>
            </a:r>
            <a:endParaRPr lang="es-ES_tradnl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263602" y="2447802"/>
            <a:ext cx="30736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/>
              <a:t>XXXXXXXXXXXXXXXXX XXXXXXXXXXXXX XXXXXXXXXXX XXXXXXXXXX XXXXXXXXXXXXX XXX XXXXXXX XXXXXXXXXXX</a:t>
            </a:r>
            <a:endParaRPr lang="es-ES_tradnl"/>
          </a:p>
        </p:txBody>
      </p:sp>
      <p:sp>
        <p:nvSpPr>
          <p:cNvPr id="6" name="CuadroTexto 5"/>
          <p:cNvSpPr txBox="1"/>
          <p:nvPr/>
        </p:nvSpPr>
        <p:spPr>
          <a:xfrm>
            <a:off x="5366184" y="3138807"/>
            <a:ext cx="2875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smtClean="0"/>
              <a:t>INFORME TÉCNICO DE RESIDENCIA PROFESIONAL</a:t>
            </a:r>
            <a:endParaRPr lang="es-ES_tradnl" b="1"/>
          </a:p>
        </p:txBody>
      </p:sp>
      <p:sp>
        <p:nvSpPr>
          <p:cNvPr id="7" name="CuadroTexto 6"/>
          <p:cNvSpPr txBox="1"/>
          <p:nvPr/>
        </p:nvSpPr>
        <p:spPr>
          <a:xfrm>
            <a:off x="5886026" y="3651047"/>
            <a:ext cx="1800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Que para obtener el título de</a:t>
            </a:r>
            <a:endParaRPr lang="es-ES_tradnl" dirty="0"/>
          </a:p>
        </p:txBody>
      </p:sp>
      <p:sp>
        <p:nvSpPr>
          <p:cNvPr id="8" name="CuadroTexto 7"/>
          <p:cNvSpPr txBox="1"/>
          <p:nvPr/>
        </p:nvSpPr>
        <p:spPr>
          <a:xfrm>
            <a:off x="5576292" y="3884167"/>
            <a:ext cx="24482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XXXXXXXX XXXXXXXXXXXXXXXXXXXXX</a:t>
            </a:r>
            <a:endParaRPr lang="es-ES_tradnl" dirty="0"/>
          </a:p>
        </p:txBody>
      </p:sp>
      <p:sp>
        <p:nvSpPr>
          <p:cNvPr id="9" name="CuadroTexto 8"/>
          <p:cNvSpPr txBox="1"/>
          <p:nvPr/>
        </p:nvSpPr>
        <p:spPr>
          <a:xfrm>
            <a:off x="6316226" y="4350296"/>
            <a:ext cx="939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/>
              <a:t>Pr e s e n t a </a:t>
            </a:r>
            <a:endParaRPr lang="es-ES_tradnl"/>
          </a:p>
        </p:txBody>
      </p:sp>
      <p:sp>
        <p:nvSpPr>
          <p:cNvPr id="36" name="CuadroTexto 35"/>
          <p:cNvSpPr txBox="1"/>
          <p:nvPr/>
        </p:nvSpPr>
        <p:spPr>
          <a:xfrm>
            <a:off x="5561990" y="4638328"/>
            <a:ext cx="24482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XXXXXXXX XXXXXXXXXXXXXXXXXXXXX</a:t>
            </a:r>
            <a:endParaRPr lang="es-ES_tradnl" dirty="0"/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7904696" y="5372397"/>
            <a:ext cx="556567" cy="20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700" smtClean="0"/>
              <a:t>Mes Año</a:t>
            </a:r>
            <a:endParaRPr lang="es-ES" sz="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118</Words>
  <Application>Microsoft Macintosh PowerPoint</Application>
  <PresentationFormat>Carta (216 x 279 mm)</PresentationFormat>
  <Paragraphs>23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Times New Roman</vt:lpstr>
      <vt:lpstr>Arial</vt:lpstr>
      <vt:lpstr>Diseño predeterminado</vt:lpstr>
      <vt:lpstr>Presentación de PowerPoint</vt:lpstr>
      <vt:lpstr>Presentación de PowerPoint</vt:lpstr>
    </vt:vector>
  </TitlesOfParts>
  <Company>Uso Personal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Jessca</dc:creator>
  <cp:lastModifiedBy>Ilse</cp:lastModifiedBy>
  <cp:revision>67</cp:revision>
  <dcterms:created xsi:type="dcterms:W3CDTF">2004-04-27T06:57:17Z</dcterms:created>
  <dcterms:modified xsi:type="dcterms:W3CDTF">2017-04-03T18:47:31Z</dcterms:modified>
</cp:coreProperties>
</file>